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64" r:id="rId6"/>
    <p:sldId id="259" r:id="rId7"/>
    <p:sldId id="260" r:id="rId8"/>
    <p:sldId id="263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C37E9C-99F1-4D11-9F9B-83AA375EB570}">
          <p14:sldIdLst>
            <p14:sldId id="262"/>
            <p14:sldId id="256"/>
            <p14:sldId id="257"/>
            <p14:sldId id="258"/>
            <p14:sldId id="264"/>
            <p14:sldId id="259"/>
            <p14:sldId id="260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D36"/>
    <a:srgbClr val="307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99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70BB8-609E-5FC2-7DEE-8592F1250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44392-A1C0-C418-B99C-D6651779B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23F40-5B34-51C5-8B91-5D59DA35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725A5-39CE-812F-7CA4-80EC037F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CB7FC-9FD8-600F-396D-DABFD804C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70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127C6-9382-3C39-162B-44AAD12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97FDB6-61CD-470E-9745-72309E346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A0BE9-4367-F949-187B-DEB0D469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4D92B-AE36-DE6E-BF94-12A536538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3FD8F-1946-65D7-7267-19407119D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2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D6EC1B-4F45-9492-EBFE-277C8DC75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79F4F8-6605-9B65-6D70-9230AA567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B39CA-6F9F-AE44-4A7E-9E7CEC0B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0BA21-04F0-78DC-3B65-97AC99C84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5BC53-D787-31E2-37C8-41899221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5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2A9C4-A8B4-6CDB-3E00-1BC66619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34519-1925-1D09-5878-32D6C618DE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BDCE3-8262-660D-6C37-CB935B44C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A18580-3DFA-B750-9FFB-073D98751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06B36-7DEA-D0FF-51D7-AF929537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4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3ED2-3A31-F3C4-04A9-C969F8D3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D776E-8B54-14C3-77BF-CD539BCF01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5C81A-44D3-09D0-C5A0-7A46B1F9E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305CF-9661-ABF0-61ED-34DC1CB13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98AC-F343-ACC2-2C22-F83E564D2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7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FF837-2AF7-E00E-3DE5-00CBCBCAF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18C9-662A-C599-2059-6C88AD4D6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437E1C-BCEB-5697-D5B3-29D6E2913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51B22-CCDF-1FF4-5113-CD690D65B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FCA13-78A6-7D3C-9469-246338BA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48A4E-595A-4599-87EC-2E6ED241A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C0827-60C8-1428-5DCD-8AA0B3196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E86DB-4958-F7E1-80C3-D42EC56DF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D481E-F8EA-CA9F-4BBB-56740010F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B8904-C0E1-9BD3-279E-03E104E10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A08FA-82FE-8224-B3E1-C9D2C5171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A44059-ED29-26D6-E1DC-D152F0B8B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6D30A-231E-8ED1-1513-810D4780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09C09-06F9-1651-5CB8-ADEE0B862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911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4338-72FB-7454-9E7A-3DE9BBB7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79FC2-8372-131B-EE5D-12DF21C68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4D2471-8116-992F-2A05-169B1A72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B4B80C-AAE8-68E8-9607-B5F38A3E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05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F1A023-059F-3DC1-7EBF-856DD8727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92FF7B-9512-3344-8CFF-6CA3CE62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D26E1-67CB-772D-09A5-5C1355AA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8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836F-733E-8F25-1A12-ADB406216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604C9-B4A2-4A69-014C-1A013F1E4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7DE73F-1909-7EB8-C151-D6536B1E0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18795-89CE-B79C-4FAA-96FD8F2BD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DA789-5DFC-C822-E78F-5A1A17CD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5E0B9-27E9-53EF-0B9E-75E0A572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64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B7B4E-75A1-6470-5194-7936B361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86424-A0F6-B232-A6BC-354DB9078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D664E-A625-399C-C93E-1311B69BD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2B97F-2F50-2277-0753-0FE27F83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4B453-3D49-9D5E-B9CD-42D0E1CD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95FAE-E489-1E7E-1167-124761CD9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92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3C5AC2-CB1C-175D-14E6-06FD260A6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83743-51F4-0D23-754B-DE311157F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DAD1-E112-E088-5644-F7FF702A4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65103-CD09-4561-B08B-790FAFA2FFF5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43F35-53A2-B17C-F067-EA3565503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BCA5E-9BF2-08E0-2087-6054C0600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FF554-B411-43B1-9F19-098C7F604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9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CB8A1-9EA1-D45B-E33C-D2C9913D8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4009-D04C-4391-D6CA-2AF02264F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SCOREBOARD and GAMESCREEN</a:t>
            </a:r>
          </a:p>
        </p:txBody>
      </p:sp>
    </p:spTree>
    <p:extLst>
      <p:ext uri="{BB962C8B-B14F-4D97-AF65-F5344CB8AC3E}">
        <p14:creationId xmlns:p14="http://schemas.microsoft.com/office/powerpoint/2010/main" val="136801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D64F803-D8A2-6E65-D842-CF23049ED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63BCF1-8E9C-4E23-BAA5-1D1B24BF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518" y="1272353"/>
            <a:ext cx="9502964" cy="43132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858E0-9842-1DE4-E71A-B6BFEA4B6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59" y="2621262"/>
            <a:ext cx="402263" cy="464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A113FF-B31D-8CDE-BB06-3DF3ECF0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69" y="2621262"/>
            <a:ext cx="402263" cy="464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B2934E-5C33-E45B-437A-063BCFF4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111" y="2630789"/>
            <a:ext cx="402263" cy="46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37D435-B201-883D-C635-B947EFA9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336" y="2630789"/>
            <a:ext cx="402263" cy="464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3C95A9-FD96-2C16-CB45-595AAC207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429" y="2630789"/>
            <a:ext cx="402263" cy="464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463972-9CE6-AB9A-DEA0-43D5CAC2D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75" y="2621262"/>
            <a:ext cx="402263" cy="4648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962B4F-C5F7-B158-5E72-C0432B3B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00" y="2630791"/>
            <a:ext cx="402263" cy="4648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55D994-22A2-F777-52AF-47F7DE26B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42" y="2630789"/>
            <a:ext cx="402263" cy="464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CC06BD-7631-8BAE-C5CB-1572472BB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186" y="2630789"/>
            <a:ext cx="402263" cy="464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D72B01-2D5C-967B-5CA5-AC5CD997D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578" y="3268017"/>
            <a:ext cx="402263" cy="4648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1DBC8A-C336-EA09-E390-599EF3BF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188" y="3268017"/>
            <a:ext cx="402263" cy="4648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F266EA-A66E-06D4-5C44-3AB2ED876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930" y="3277544"/>
            <a:ext cx="402263" cy="4648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10DE39-85BC-0334-9DB4-80EF4FF0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90" y="3288655"/>
            <a:ext cx="402263" cy="4648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B75628-8127-C137-EC52-2F43862F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984" y="3277544"/>
            <a:ext cx="402263" cy="4648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767D9F-42E0-2417-9EFB-49BF11D0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594" y="3268017"/>
            <a:ext cx="402263" cy="464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CA5E9F8-466A-EFE8-4360-8ED2E6AC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19" y="3277546"/>
            <a:ext cx="402263" cy="464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F7ABE0-3F18-EF7D-4FC4-296E2358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561" y="3277544"/>
            <a:ext cx="402263" cy="46483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B9D119-CAAA-8458-2CBE-64E0D31F7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005" y="3277544"/>
            <a:ext cx="402263" cy="464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0BFFB-38B2-C216-DE59-E2CEEDEFB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381" y="2631433"/>
            <a:ext cx="402263" cy="464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45B162-CEA7-220E-3863-BC5521096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123" y="2631431"/>
            <a:ext cx="402263" cy="464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5F42C0B-8605-C007-FBEE-D1FBEFF4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67" y="2631431"/>
            <a:ext cx="402263" cy="464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BB1740-51BE-B145-2205-8C8E72003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200" y="3245316"/>
            <a:ext cx="402263" cy="464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54A66E8-5974-B73A-5669-548B2C74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42" y="3245314"/>
            <a:ext cx="402263" cy="464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7767BCE-3830-55EF-B7F6-42EC6BA1B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486" y="3245314"/>
            <a:ext cx="402263" cy="4648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036C673-996F-5922-1979-D5879981B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0629" y="4225464"/>
            <a:ext cx="2807663" cy="11531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334D9BE-1BA9-9308-B93D-C5D1708B1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597" y="4740839"/>
            <a:ext cx="2807663" cy="7013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648FDED-06A0-A36D-4265-DABE63E22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7919" y="4124325"/>
            <a:ext cx="3300081" cy="139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5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AC8F38-050E-D9F5-748B-1D59B9AB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245" y="1333500"/>
            <a:ext cx="8842065" cy="398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C0B843-3812-08BD-0EAB-E7C6CBD41B33}"/>
              </a:ext>
            </a:extLst>
          </p:cNvPr>
          <p:cNvSpPr/>
          <p:nvPr/>
        </p:nvSpPr>
        <p:spPr>
          <a:xfrm>
            <a:off x="1043501" y="1825625"/>
            <a:ext cx="10181922" cy="4114230"/>
          </a:xfrm>
          <a:prstGeom prst="rect">
            <a:avLst/>
          </a:prstGeom>
          <a:solidFill>
            <a:srgbClr val="195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0516C-24D3-3354-A812-48A5A101E8CC}"/>
              </a:ext>
            </a:extLst>
          </p:cNvPr>
          <p:cNvSpPr/>
          <p:nvPr/>
        </p:nvSpPr>
        <p:spPr>
          <a:xfrm>
            <a:off x="3670921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28329-4BD8-DB8F-BCDA-3E7B9B4EAC0F}"/>
              </a:ext>
            </a:extLst>
          </p:cNvPr>
          <p:cNvSpPr/>
          <p:nvPr/>
        </p:nvSpPr>
        <p:spPr>
          <a:xfrm>
            <a:off x="4218379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96B3D-3963-ECFB-81C1-D37CDD96F1C0}"/>
              </a:ext>
            </a:extLst>
          </p:cNvPr>
          <p:cNvSpPr/>
          <p:nvPr/>
        </p:nvSpPr>
        <p:spPr>
          <a:xfrm>
            <a:off x="4764336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C2FAB-577E-D257-57CA-04B3B80BB48D}"/>
              </a:ext>
            </a:extLst>
          </p:cNvPr>
          <p:cNvSpPr/>
          <p:nvPr/>
        </p:nvSpPr>
        <p:spPr>
          <a:xfrm>
            <a:off x="3697555" y="3738987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C72F0-6795-FC30-EDC9-4E8C279D1538}"/>
              </a:ext>
            </a:extLst>
          </p:cNvPr>
          <p:cNvSpPr/>
          <p:nvPr/>
        </p:nvSpPr>
        <p:spPr>
          <a:xfrm>
            <a:off x="4236135" y="3738987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9E6AE-DB41-340D-1E3A-0AABFB24B9E3}"/>
              </a:ext>
            </a:extLst>
          </p:cNvPr>
          <p:cNvSpPr/>
          <p:nvPr/>
        </p:nvSpPr>
        <p:spPr>
          <a:xfrm>
            <a:off x="4776904" y="3742676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B3B86-AB80-5909-40C5-37DD88508D08}"/>
              </a:ext>
            </a:extLst>
          </p:cNvPr>
          <p:cNvSpPr/>
          <p:nvPr/>
        </p:nvSpPr>
        <p:spPr>
          <a:xfrm>
            <a:off x="5319122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AB55B6-52F2-26C2-CF07-9B06D13FD8E0}"/>
              </a:ext>
            </a:extLst>
          </p:cNvPr>
          <p:cNvSpPr/>
          <p:nvPr/>
        </p:nvSpPr>
        <p:spPr>
          <a:xfrm>
            <a:off x="5866580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0151E-8A37-CC71-E6CA-8150DE922F0C}"/>
              </a:ext>
            </a:extLst>
          </p:cNvPr>
          <p:cNvSpPr/>
          <p:nvPr/>
        </p:nvSpPr>
        <p:spPr>
          <a:xfrm>
            <a:off x="6414037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B0D5AC-EC77-6886-8D38-8B2DD9DD477E}"/>
              </a:ext>
            </a:extLst>
          </p:cNvPr>
          <p:cNvSpPr/>
          <p:nvPr/>
        </p:nvSpPr>
        <p:spPr>
          <a:xfrm>
            <a:off x="5343942" y="373454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39756-276A-F742-EE67-6A492902B7D7}"/>
              </a:ext>
            </a:extLst>
          </p:cNvPr>
          <p:cNvSpPr/>
          <p:nvPr/>
        </p:nvSpPr>
        <p:spPr>
          <a:xfrm>
            <a:off x="5907656" y="373454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A26861-7BB7-8D19-B377-F1042B8B4C8E}"/>
              </a:ext>
            </a:extLst>
          </p:cNvPr>
          <p:cNvSpPr/>
          <p:nvPr/>
        </p:nvSpPr>
        <p:spPr>
          <a:xfrm>
            <a:off x="6442172" y="3725670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C4D6FC-BF0C-4387-8666-3E29B37C79B0}"/>
              </a:ext>
            </a:extLst>
          </p:cNvPr>
          <p:cNvSpPr/>
          <p:nvPr/>
        </p:nvSpPr>
        <p:spPr>
          <a:xfrm>
            <a:off x="6977362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FBD90-DB89-07EE-4157-F6D44496D8A9}"/>
              </a:ext>
            </a:extLst>
          </p:cNvPr>
          <p:cNvSpPr/>
          <p:nvPr/>
        </p:nvSpPr>
        <p:spPr>
          <a:xfrm>
            <a:off x="7515943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6930-00EE-B134-C03C-9488E903639D}"/>
              </a:ext>
            </a:extLst>
          </p:cNvPr>
          <p:cNvSpPr/>
          <p:nvPr/>
        </p:nvSpPr>
        <p:spPr>
          <a:xfrm>
            <a:off x="8058962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8BC94E-42F0-8F65-DA69-2BF1F3F3DB24}"/>
              </a:ext>
            </a:extLst>
          </p:cNvPr>
          <p:cNvSpPr/>
          <p:nvPr/>
        </p:nvSpPr>
        <p:spPr>
          <a:xfrm>
            <a:off x="7003997" y="372986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D9E32C-81CB-D7F2-1CA4-2CDC432AA36B}"/>
              </a:ext>
            </a:extLst>
          </p:cNvPr>
          <p:cNvSpPr/>
          <p:nvPr/>
        </p:nvSpPr>
        <p:spPr>
          <a:xfrm>
            <a:off x="7555893" y="372986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E750A-EE2B-C5D2-3AD6-F3FC0A19D276}"/>
              </a:ext>
            </a:extLst>
          </p:cNvPr>
          <p:cNvSpPr/>
          <p:nvPr/>
        </p:nvSpPr>
        <p:spPr>
          <a:xfrm>
            <a:off x="8085596" y="3716551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D3A935-75D4-5238-809E-96B4734D7BD9}"/>
              </a:ext>
            </a:extLst>
          </p:cNvPr>
          <p:cNvSpPr/>
          <p:nvPr/>
        </p:nvSpPr>
        <p:spPr>
          <a:xfrm>
            <a:off x="9475072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E8A4FA-ACCF-0532-EB9D-EA879CCE78DB}"/>
              </a:ext>
            </a:extLst>
          </p:cNvPr>
          <p:cNvSpPr/>
          <p:nvPr/>
        </p:nvSpPr>
        <p:spPr>
          <a:xfrm>
            <a:off x="10000335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8EFF0-0A30-A298-AC4E-37BA1280C2E5}"/>
              </a:ext>
            </a:extLst>
          </p:cNvPr>
          <p:cNvSpPr/>
          <p:nvPr/>
        </p:nvSpPr>
        <p:spPr>
          <a:xfrm>
            <a:off x="10565547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AED8AA-DF21-1070-1DAB-4EDD3820BD1B}"/>
              </a:ext>
            </a:extLst>
          </p:cNvPr>
          <p:cNvSpPr/>
          <p:nvPr/>
        </p:nvSpPr>
        <p:spPr>
          <a:xfrm>
            <a:off x="9466194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2C6018-B5AC-E383-4026-0823585DB101}"/>
              </a:ext>
            </a:extLst>
          </p:cNvPr>
          <p:cNvSpPr/>
          <p:nvPr/>
        </p:nvSpPr>
        <p:spPr>
          <a:xfrm>
            <a:off x="10013652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1AED57-AC1B-F82F-A416-78872FF564A5}"/>
              </a:ext>
            </a:extLst>
          </p:cNvPr>
          <p:cNvSpPr/>
          <p:nvPr/>
        </p:nvSpPr>
        <p:spPr>
          <a:xfrm>
            <a:off x="10561110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5D78D2-F5C8-0415-B5C5-43DBF51F0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807" y="1888557"/>
            <a:ext cx="6865858" cy="5221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729A410-D3A3-BAD5-4856-7C0CBE77D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169"/>
          <a:stretch/>
        </p:blipFill>
        <p:spPr>
          <a:xfrm>
            <a:off x="3473391" y="2434472"/>
            <a:ext cx="1686758" cy="59141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2753C-A899-BAF7-1343-A26AB089B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46" r="43119"/>
          <a:stretch/>
        </p:blipFill>
        <p:spPr>
          <a:xfrm>
            <a:off x="5205597" y="2434472"/>
            <a:ext cx="1635133" cy="5990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F7C64-3045-D15D-B077-FC819D7F4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10" r="14560"/>
          <a:stretch/>
        </p:blipFill>
        <p:spPr>
          <a:xfrm>
            <a:off x="6790716" y="2434472"/>
            <a:ext cx="1576123" cy="57540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F020A7B-01B5-3859-A7AF-256C2A250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370" y="2385389"/>
            <a:ext cx="1648404" cy="58345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04BE886-6ACE-B682-E346-2C0E787FADDF}"/>
              </a:ext>
            </a:extLst>
          </p:cNvPr>
          <p:cNvSpPr/>
          <p:nvPr/>
        </p:nvSpPr>
        <p:spPr>
          <a:xfrm>
            <a:off x="1351249" y="3096109"/>
            <a:ext cx="2114003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4BF0A5-F5E5-6A59-0A7D-42EE82B0728F}"/>
              </a:ext>
            </a:extLst>
          </p:cNvPr>
          <p:cNvSpPr/>
          <p:nvPr/>
        </p:nvSpPr>
        <p:spPr>
          <a:xfrm>
            <a:off x="1351249" y="3743451"/>
            <a:ext cx="2117787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5BC5A68-2A0B-BC81-5A95-56C3DA315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60" y="92832"/>
            <a:ext cx="3241831" cy="14605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FA6D6C-F080-6379-46CE-61FF8A21A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7695" y="4860634"/>
            <a:ext cx="1638569" cy="44367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8621950-04F9-45EA-DCF2-C44C9BF02811}"/>
              </a:ext>
            </a:extLst>
          </p:cNvPr>
          <p:cNvSpPr/>
          <p:nvPr/>
        </p:nvSpPr>
        <p:spPr>
          <a:xfrm>
            <a:off x="1384918" y="4410756"/>
            <a:ext cx="9339308" cy="10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0ABDC7-607D-B545-56A6-E5ABECD1ECBA}"/>
              </a:ext>
            </a:extLst>
          </p:cNvPr>
          <p:cNvSpPr/>
          <p:nvPr/>
        </p:nvSpPr>
        <p:spPr>
          <a:xfrm rot="16200000">
            <a:off x="8014784" y="3433555"/>
            <a:ext cx="2045092" cy="125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6B670DD-DE0B-3284-CD9F-510801EC9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5974" y="4968623"/>
            <a:ext cx="1244664" cy="5080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D97C913-2970-A949-F911-0C0DD5AAB9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54" y="4756949"/>
            <a:ext cx="1225613" cy="7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7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7178071D-9D60-2C0B-5822-CD77E655B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78"/>
          <a:stretch/>
        </p:blipFill>
        <p:spPr>
          <a:xfrm>
            <a:off x="1052525" y="3261295"/>
            <a:ext cx="9788226" cy="25148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C0B843-3812-08BD-0EAB-E7C6CBD41B33}"/>
              </a:ext>
            </a:extLst>
          </p:cNvPr>
          <p:cNvSpPr/>
          <p:nvPr/>
        </p:nvSpPr>
        <p:spPr>
          <a:xfrm>
            <a:off x="1039062" y="1825625"/>
            <a:ext cx="10181922" cy="4114230"/>
          </a:xfrm>
          <a:prstGeom prst="rect">
            <a:avLst/>
          </a:prstGeom>
          <a:solidFill>
            <a:srgbClr val="195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0516C-24D3-3354-A812-48A5A101E8CC}"/>
              </a:ext>
            </a:extLst>
          </p:cNvPr>
          <p:cNvSpPr/>
          <p:nvPr/>
        </p:nvSpPr>
        <p:spPr>
          <a:xfrm>
            <a:off x="3586580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28329-4BD8-DB8F-BCDA-3E7B9B4EAC0F}"/>
              </a:ext>
            </a:extLst>
          </p:cNvPr>
          <p:cNvSpPr/>
          <p:nvPr/>
        </p:nvSpPr>
        <p:spPr>
          <a:xfrm>
            <a:off x="4134038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96B3D-3963-ECFB-81C1-D37CDD96F1C0}"/>
              </a:ext>
            </a:extLst>
          </p:cNvPr>
          <p:cNvSpPr/>
          <p:nvPr/>
        </p:nvSpPr>
        <p:spPr>
          <a:xfrm>
            <a:off x="4671118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3C2FAB-577E-D257-57CA-04B3B80BB48D}"/>
              </a:ext>
            </a:extLst>
          </p:cNvPr>
          <p:cNvSpPr/>
          <p:nvPr/>
        </p:nvSpPr>
        <p:spPr>
          <a:xfrm>
            <a:off x="3599897" y="3738987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C72F0-6795-FC30-EDC9-4E8C279D1538}"/>
              </a:ext>
            </a:extLst>
          </p:cNvPr>
          <p:cNvSpPr/>
          <p:nvPr/>
        </p:nvSpPr>
        <p:spPr>
          <a:xfrm>
            <a:off x="4138477" y="3738987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89E6AE-DB41-340D-1E3A-0AABFB24B9E3}"/>
              </a:ext>
            </a:extLst>
          </p:cNvPr>
          <p:cNvSpPr/>
          <p:nvPr/>
        </p:nvSpPr>
        <p:spPr>
          <a:xfrm>
            <a:off x="4679246" y="3742676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B3B86-AB80-5909-40C5-37DD88508D08}"/>
              </a:ext>
            </a:extLst>
          </p:cNvPr>
          <p:cNvSpPr/>
          <p:nvPr/>
        </p:nvSpPr>
        <p:spPr>
          <a:xfrm>
            <a:off x="5234781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AB55B6-52F2-26C2-CF07-9B06D13FD8E0}"/>
              </a:ext>
            </a:extLst>
          </p:cNvPr>
          <p:cNvSpPr/>
          <p:nvPr/>
        </p:nvSpPr>
        <p:spPr>
          <a:xfrm>
            <a:off x="5786678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0151E-8A37-CC71-E6CA-8150DE922F0C}"/>
              </a:ext>
            </a:extLst>
          </p:cNvPr>
          <p:cNvSpPr/>
          <p:nvPr/>
        </p:nvSpPr>
        <p:spPr>
          <a:xfrm>
            <a:off x="6311941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B0D5AC-EC77-6886-8D38-8B2DD9DD477E}"/>
              </a:ext>
            </a:extLst>
          </p:cNvPr>
          <p:cNvSpPr/>
          <p:nvPr/>
        </p:nvSpPr>
        <p:spPr>
          <a:xfrm>
            <a:off x="5246284" y="373454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639756-276A-F742-EE67-6A492902B7D7}"/>
              </a:ext>
            </a:extLst>
          </p:cNvPr>
          <p:cNvSpPr/>
          <p:nvPr/>
        </p:nvSpPr>
        <p:spPr>
          <a:xfrm>
            <a:off x="5783364" y="373454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A26861-7BB7-8D19-B377-F1042B8B4C8E}"/>
              </a:ext>
            </a:extLst>
          </p:cNvPr>
          <p:cNvSpPr/>
          <p:nvPr/>
        </p:nvSpPr>
        <p:spPr>
          <a:xfrm>
            <a:off x="6317880" y="3725670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C4D6FC-BF0C-4387-8666-3E29B37C79B0}"/>
              </a:ext>
            </a:extLst>
          </p:cNvPr>
          <p:cNvSpPr/>
          <p:nvPr/>
        </p:nvSpPr>
        <p:spPr>
          <a:xfrm>
            <a:off x="6861949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1FBD90-DB89-07EE-4157-F6D44496D8A9}"/>
              </a:ext>
            </a:extLst>
          </p:cNvPr>
          <p:cNvSpPr/>
          <p:nvPr/>
        </p:nvSpPr>
        <p:spPr>
          <a:xfrm>
            <a:off x="7404968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6930-00EE-B134-C03C-9488E903639D}"/>
              </a:ext>
            </a:extLst>
          </p:cNvPr>
          <p:cNvSpPr/>
          <p:nvPr/>
        </p:nvSpPr>
        <p:spPr>
          <a:xfrm>
            <a:off x="7939109" y="308475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8BC94E-42F0-8F65-DA69-2BF1F3F3DB24}"/>
              </a:ext>
            </a:extLst>
          </p:cNvPr>
          <p:cNvSpPr/>
          <p:nvPr/>
        </p:nvSpPr>
        <p:spPr>
          <a:xfrm>
            <a:off x="6870827" y="372986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AD9E32C-81CB-D7F2-1CA4-2CDC432AA36B}"/>
              </a:ext>
            </a:extLst>
          </p:cNvPr>
          <p:cNvSpPr/>
          <p:nvPr/>
        </p:nvSpPr>
        <p:spPr>
          <a:xfrm>
            <a:off x="7422723" y="372986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E750A-EE2B-C5D2-3AD6-F3FC0A19D276}"/>
              </a:ext>
            </a:extLst>
          </p:cNvPr>
          <p:cNvSpPr/>
          <p:nvPr/>
        </p:nvSpPr>
        <p:spPr>
          <a:xfrm>
            <a:off x="7952426" y="3716551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D3A935-75D4-5238-809E-96B4734D7BD9}"/>
              </a:ext>
            </a:extLst>
          </p:cNvPr>
          <p:cNvSpPr/>
          <p:nvPr/>
        </p:nvSpPr>
        <p:spPr>
          <a:xfrm>
            <a:off x="9475072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CE8A4FA-ACCF-0532-EB9D-EA879CCE78DB}"/>
              </a:ext>
            </a:extLst>
          </p:cNvPr>
          <p:cNvSpPr/>
          <p:nvPr/>
        </p:nvSpPr>
        <p:spPr>
          <a:xfrm>
            <a:off x="10000335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378EFF0-0A30-A298-AC4E-37BA1280C2E5}"/>
              </a:ext>
            </a:extLst>
          </p:cNvPr>
          <p:cNvSpPr/>
          <p:nvPr/>
        </p:nvSpPr>
        <p:spPr>
          <a:xfrm>
            <a:off x="10565547" y="3089438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AED8AA-DF21-1070-1DAB-4EDD3820BD1B}"/>
              </a:ext>
            </a:extLst>
          </p:cNvPr>
          <p:cNvSpPr/>
          <p:nvPr/>
        </p:nvSpPr>
        <p:spPr>
          <a:xfrm>
            <a:off x="9466194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2C6018-B5AC-E383-4026-0823585DB101}"/>
              </a:ext>
            </a:extLst>
          </p:cNvPr>
          <p:cNvSpPr/>
          <p:nvPr/>
        </p:nvSpPr>
        <p:spPr>
          <a:xfrm>
            <a:off x="10013652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A1AED57-AC1B-F82F-A416-78872FF564A5}"/>
              </a:ext>
            </a:extLst>
          </p:cNvPr>
          <p:cNvSpPr/>
          <p:nvPr/>
        </p:nvSpPr>
        <p:spPr>
          <a:xfrm>
            <a:off x="10561110" y="3756743"/>
            <a:ext cx="399494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D5D78D2-F5C8-0415-B5C5-43DBF51F0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807" y="1888557"/>
            <a:ext cx="6865858" cy="5221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729A410-D3A3-BAD5-4856-7C0CBE77D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9"/>
          <a:stretch/>
        </p:blipFill>
        <p:spPr>
          <a:xfrm>
            <a:off x="3473391" y="2434472"/>
            <a:ext cx="1686758" cy="59141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2753C-A899-BAF7-1343-A26AB089B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46" r="43119"/>
          <a:stretch/>
        </p:blipFill>
        <p:spPr>
          <a:xfrm>
            <a:off x="5205597" y="2434472"/>
            <a:ext cx="1635133" cy="5990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CF7C64-3045-D15D-B077-FC819D7F4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710" r="14560"/>
          <a:stretch/>
        </p:blipFill>
        <p:spPr>
          <a:xfrm>
            <a:off x="6790716" y="2434472"/>
            <a:ext cx="1576123" cy="57540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F020A7B-01B5-3859-A7AF-256C2A250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370" y="2385389"/>
            <a:ext cx="1648404" cy="58345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04BE886-6ACE-B682-E346-2C0E787FADDF}"/>
              </a:ext>
            </a:extLst>
          </p:cNvPr>
          <p:cNvSpPr/>
          <p:nvPr/>
        </p:nvSpPr>
        <p:spPr>
          <a:xfrm>
            <a:off x="1351249" y="3096109"/>
            <a:ext cx="2114003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4BF0A5-F5E5-6A59-0A7D-42EE82B0728F}"/>
              </a:ext>
            </a:extLst>
          </p:cNvPr>
          <p:cNvSpPr/>
          <p:nvPr/>
        </p:nvSpPr>
        <p:spPr>
          <a:xfrm>
            <a:off x="1351249" y="3743451"/>
            <a:ext cx="2117787" cy="400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5BC5A68-2A0B-BC81-5A95-56C3DA315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60" y="92832"/>
            <a:ext cx="3241831" cy="146050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FFA6D6C-F080-6379-46CE-61FF8A2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695" y="4860634"/>
            <a:ext cx="1638569" cy="44367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8621950-04F9-45EA-DCF2-C44C9BF02811}"/>
              </a:ext>
            </a:extLst>
          </p:cNvPr>
          <p:cNvSpPr/>
          <p:nvPr/>
        </p:nvSpPr>
        <p:spPr>
          <a:xfrm>
            <a:off x="1384918" y="4410756"/>
            <a:ext cx="9339308" cy="107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0ABDC7-607D-B545-56A6-E5ABECD1ECBA}"/>
              </a:ext>
            </a:extLst>
          </p:cNvPr>
          <p:cNvSpPr/>
          <p:nvPr/>
        </p:nvSpPr>
        <p:spPr>
          <a:xfrm rot="16200000">
            <a:off x="8014784" y="3433555"/>
            <a:ext cx="2045092" cy="1252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6B670DD-DE0B-3284-CD9F-510801EC9C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340" y="4968623"/>
            <a:ext cx="1244664" cy="5080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D97C913-2970-A949-F911-0C0DD5AAB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5154" y="4756949"/>
            <a:ext cx="1225613" cy="736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385BC3-3086-1C77-D698-327023D270C0}"/>
              </a:ext>
            </a:extLst>
          </p:cNvPr>
          <p:cNvSpPr txBox="1"/>
          <p:nvPr/>
        </p:nvSpPr>
        <p:spPr>
          <a:xfrm>
            <a:off x="6601326" y="348916"/>
            <a:ext cx="255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DON’T CHANGE</a:t>
            </a:r>
          </a:p>
        </p:txBody>
      </p:sp>
    </p:spTree>
    <p:extLst>
      <p:ext uri="{BB962C8B-B14F-4D97-AF65-F5344CB8AC3E}">
        <p14:creationId xmlns:p14="http://schemas.microsoft.com/office/powerpoint/2010/main" val="1178825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EAC8-85F2-EC27-23AF-12C76761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A456A-79F5-DE76-AB5F-D131BD66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1FFE2-E5DE-054C-0CFF-64A00B784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99" y="2060504"/>
            <a:ext cx="6852002" cy="273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27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Super Mega Baseball 2: Ultimate Edition | Nintendo Switch download software  | Games | Nintendo">
            <a:extLst>
              <a:ext uri="{FF2B5EF4-FFF2-40B4-BE49-F238E27FC236}">
                <a16:creationId xmlns:a16="http://schemas.microsoft.com/office/drawing/2014/main" id="{FFA49916-348D-8281-1825-59C432E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2" r="4037"/>
          <a:stretch/>
        </p:blipFill>
        <p:spPr bwMode="auto">
          <a:xfrm>
            <a:off x="-28640" y="2170474"/>
            <a:ext cx="3642904" cy="466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 Mega Baseball 2: Ultimate Edition | Nintendo Switch download software  | Games | Nintendo">
            <a:extLst>
              <a:ext uri="{FF2B5EF4-FFF2-40B4-BE49-F238E27FC236}">
                <a16:creationId xmlns:a16="http://schemas.microsoft.com/office/drawing/2014/main" id="{32F72CC1-AAB3-9BBC-5638-6B4EC042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"/>
          <a:stretch/>
        </p:blipFill>
        <p:spPr bwMode="auto">
          <a:xfrm>
            <a:off x="3205264" y="2132226"/>
            <a:ext cx="8950622" cy="466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776279-0516-784B-6927-71D706C3844E}"/>
              </a:ext>
            </a:extLst>
          </p:cNvPr>
          <p:cNvSpPr/>
          <p:nvPr/>
        </p:nvSpPr>
        <p:spPr>
          <a:xfrm>
            <a:off x="0" y="484322"/>
            <a:ext cx="12191999" cy="175247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60BE1-B44B-A9F5-8F51-304F5559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283" y="593096"/>
            <a:ext cx="3562345" cy="1569847"/>
          </a:xfrm>
          <a:prstGeom prst="rect">
            <a:avLst/>
          </a:prstGeom>
        </p:spPr>
      </p:pic>
      <p:pic>
        <p:nvPicPr>
          <p:cNvPr id="1028" name="Picture 4" descr="EA Sports – Logos Download">
            <a:extLst>
              <a:ext uri="{FF2B5EF4-FFF2-40B4-BE49-F238E27FC236}">
                <a16:creationId xmlns:a16="http://schemas.microsoft.com/office/drawing/2014/main" id="{F8C601E1-9871-80A2-4585-13B7097A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4" y="675861"/>
            <a:ext cx="890266" cy="84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EE0DF2-FF73-D812-0C59-53A97453D392}"/>
              </a:ext>
            </a:extLst>
          </p:cNvPr>
          <p:cNvSpPr/>
          <p:nvPr/>
        </p:nvSpPr>
        <p:spPr>
          <a:xfrm>
            <a:off x="0" y="0"/>
            <a:ext cx="12192000" cy="48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3E2D3-5635-0D9D-5D00-64EA2C25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69" y="576233"/>
            <a:ext cx="3862141" cy="1555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CC7FA0-774F-D9C8-8F8B-33E5AFC74D7C}"/>
              </a:ext>
            </a:extLst>
          </p:cNvPr>
          <p:cNvSpPr txBox="1"/>
          <p:nvPr/>
        </p:nvSpPr>
        <p:spPr>
          <a:xfrm>
            <a:off x="1194339" y="780484"/>
            <a:ext cx="20997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MDM Sports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F9382-771F-9F9A-1406-330E49DCCDB0}"/>
              </a:ext>
            </a:extLst>
          </p:cNvPr>
          <p:cNvSpPr/>
          <p:nvPr/>
        </p:nvSpPr>
        <p:spPr>
          <a:xfrm>
            <a:off x="43336" y="346692"/>
            <a:ext cx="1214866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A85A1C-8F3C-CA83-3321-20ED910D18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28638" b="14998"/>
          <a:stretch/>
        </p:blipFill>
        <p:spPr>
          <a:xfrm>
            <a:off x="43336" y="1864436"/>
            <a:ext cx="3692270" cy="1969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980D4F-8AA6-F096-79DE-811C0583F9B0}"/>
              </a:ext>
            </a:extLst>
          </p:cNvPr>
          <p:cNvSpPr txBox="1"/>
          <p:nvPr/>
        </p:nvSpPr>
        <p:spPr>
          <a:xfrm>
            <a:off x="2681112" y="1242740"/>
            <a:ext cx="5146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500" dirty="0">
                <a:solidFill>
                  <a:schemeClr val="bg1"/>
                </a:solidFill>
              </a:rPr>
              <a:t>(TM 2023)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7AF68E-F121-5B17-7DB2-EC5CB7E1C5B1}"/>
              </a:ext>
            </a:extLst>
          </p:cNvPr>
          <p:cNvSpPr/>
          <p:nvPr/>
        </p:nvSpPr>
        <p:spPr>
          <a:xfrm>
            <a:off x="0" y="2162942"/>
            <a:ext cx="12191999" cy="4695057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C1D1C4-57C1-AB31-38BA-1F9B7135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529" y="2652440"/>
            <a:ext cx="4019851" cy="38985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DA476D-0457-79C1-1C10-13D068FDD047}"/>
              </a:ext>
            </a:extLst>
          </p:cNvPr>
          <p:cNvSpPr/>
          <p:nvPr/>
        </p:nvSpPr>
        <p:spPr>
          <a:xfrm>
            <a:off x="247791" y="2308594"/>
            <a:ext cx="3492151" cy="8539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134622-24D2-3A89-B209-8B251627EE23}"/>
              </a:ext>
            </a:extLst>
          </p:cNvPr>
          <p:cNvSpPr/>
          <p:nvPr/>
        </p:nvSpPr>
        <p:spPr>
          <a:xfrm>
            <a:off x="277427" y="5082347"/>
            <a:ext cx="3440918" cy="156000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1746BF-FD02-5A8D-4651-C5B3FA18B316}"/>
              </a:ext>
            </a:extLst>
          </p:cNvPr>
          <p:cNvSpPr txBox="1"/>
          <p:nvPr/>
        </p:nvSpPr>
        <p:spPr>
          <a:xfrm>
            <a:off x="389527" y="5023836"/>
            <a:ext cx="88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32E4DA-3134-4FBD-FF35-86CABCB4A3C8}"/>
              </a:ext>
            </a:extLst>
          </p:cNvPr>
          <p:cNvSpPr/>
          <p:nvPr/>
        </p:nvSpPr>
        <p:spPr>
          <a:xfrm>
            <a:off x="260827" y="3311303"/>
            <a:ext cx="3440918" cy="156000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34A7-A5E7-F314-6393-8929BF3A3FAD}"/>
              </a:ext>
            </a:extLst>
          </p:cNvPr>
          <p:cNvSpPr txBox="1"/>
          <p:nvPr/>
        </p:nvSpPr>
        <p:spPr>
          <a:xfrm>
            <a:off x="365122" y="3256851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Pitching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3A9404-212C-A74B-FB9E-F6601A1ED0EF}"/>
              </a:ext>
            </a:extLst>
          </p:cNvPr>
          <p:cNvSpPr txBox="1"/>
          <p:nvPr/>
        </p:nvSpPr>
        <p:spPr>
          <a:xfrm>
            <a:off x="478158" y="4487680"/>
            <a:ext cx="787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Smith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B76B7-4084-098C-7781-F8A892E20009}"/>
              </a:ext>
            </a:extLst>
          </p:cNvPr>
          <p:cNvSpPr txBox="1"/>
          <p:nvPr/>
        </p:nvSpPr>
        <p:spPr>
          <a:xfrm>
            <a:off x="496948" y="6252395"/>
            <a:ext cx="787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082B3-02E6-DA42-9E86-86DB88B677EE}"/>
              </a:ext>
            </a:extLst>
          </p:cNvPr>
          <p:cNvSpPr txBox="1"/>
          <p:nvPr/>
        </p:nvSpPr>
        <p:spPr>
          <a:xfrm>
            <a:off x="1456961" y="5317049"/>
            <a:ext cx="11692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Season Avg: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C5D97-89A7-639B-8673-DE6CF63DF435}"/>
              </a:ext>
            </a:extLst>
          </p:cNvPr>
          <p:cNvSpPr txBox="1"/>
          <p:nvPr/>
        </p:nvSpPr>
        <p:spPr>
          <a:xfrm>
            <a:off x="1456961" y="5566604"/>
            <a:ext cx="11692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Hitter Type: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EA24B-3154-1A1B-2ABF-A43FA270E222}"/>
              </a:ext>
            </a:extLst>
          </p:cNvPr>
          <p:cNvSpPr txBox="1"/>
          <p:nvPr/>
        </p:nvSpPr>
        <p:spPr>
          <a:xfrm>
            <a:off x="1820133" y="58697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Today: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5B9E9F-3485-E116-054C-1F863D3618AE}"/>
              </a:ext>
            </a:extLst>
          </p:cNvPr>
          <p:cNvSpPr txBox="1"/>
          <p:nvPr/>
        </p:nvSpPr>
        <p:spPr>
          <a:xfrm>
            <a:off x="2574037" y="58697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 for 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2C6C45-00BE-30C8-525A-A5C1D58DF0AA}"/>
              </a:ext>
            </a:extLst>
          </p:cNvPr>
          <p:cNvSpPr txBox="1"/>
          <p:nvPr/>
        </p:nvSpPr>
        <p:spPr>
          <a:xfrm>
            <a:off x="2574037" y="5593409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DE9BE-9729-0410-E716-BBCFD0A8FE71}"/>
              </a:ext>
            </a:extLst>
          </p:cNvPr>
          <p:cNvSpPr txBox="1"/>
          <p:nvPr/>
        </p:nvSpPr>
        <p:spPr>
          <a:xfrm>
            <a:off x="2549445" y="531128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.333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B46230-807D-590F-D590-524F148B255B}"/>
              </a:ext>
            </a:extLst>
          </p:cNvPr>
          <p:cNvSpPr txBox="1"/>
          <p:nvPr/>
        </p:nvSpPr>
        <p:spPr>
          <a:xfrm>
            <a:off x="2036815" y="3545308"/>
            <a:ext cx="6964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ERA: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63C734-A352-E3DF-3F77-BB8081570D43}"/>
              </a:ext>
            </a:extLst>
          </p:cNvPr>
          <p:cNvSpPr txBox="1"/>
          <p:nvPr/>
        </p:nvSpPr>
        <p:spPr>
          <a:xfrm>
            <a:off x="1369434" y="3794863"/>
            <a:ext cx="13638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Pitching Type: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FF813E-53B6-1771-7D3A-C80C539709FB}"/>
              </a:ext>
            </a:extLst>
          </p:cNvPr>
          <p:cNvSpPr txBox="1"/>
          <p:nvPr/>
        </p:nvSpPr>
        <p:spPr>
          <a:xfrm>
            <a:off x="1927208" y="409802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Today: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E3FD74-4320-A4B6-BC6B-AE1740B3975E}"/>
              </a:ext>
            </a:extLst>
          </p:cNvPr>
          <p:cNvSpPr txBox="1"/>
          <p:nvPr/>
        </p:nvSpPr>
        <p:spPr>
          <a:xfrm>
            <a:off x="2681112" y="409802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?????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15919B-D7B0-AF54-A419-A5183CF6C674}"/>
              </a:ext>
            </a:extLst>
          </p:cNvPr>
          <p:cNvSpPr txBox="1"/>
          <p:nvPr/>
        </p:nvSpPr>
        <p:spPr>
          <a:xfrm>
            <a:off x="2681112" y="38216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3B3807-6450-F1FA-31C0-1FC88D14E85D}"/>
              </a:ext>
            </a:extLst>
          </p:cNvPr>
          <p:cNvSpPr txBox="1"/>
          <p:nvPr/>
        </p:nvSpPr>
        <p:spPr>
          <a:xfrm>
            <a:off x="2656520" y="3539546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.333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1796BD-3016-009D-D430-4BAFD49AED05}"/>
              </a:ext>
            </a:extLst>
          </p:cNvPr>
          <p:cNvSpPr txBox="1"/>
          <p:nvPr/>
        </p:nvSpPr>
        <p:spPr>
          <a:xfrm>
            <a:off x="1862473" y="2354894"/>
            <a:ext cx="1591996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b="1" dirty="0"/>
              <a:t>Monday Match up</a:t>
            </a:r>
          </a:p>
        </p:txBody>
      </p:sp>
      <p:pic>
        <p:nvPicPr>
          <p:cNvPr id="1030" name="Picture 6" descr="It's a (Dodger) Dog's Life for UFCW Steward at Farmer John">
            <a:extLst>
              <a:ext uri="{FF2B5EF4-FFF2-40B4-BE49-F238E27FC236}">
                <a16:creationId xmlns:a16="http://schemas.microsoft.com/office/drawing/2014/main" id="{29FABB61-5BC8-5D51-CE93-9DF863B5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72" y="2410258"/>
            <a:ext cx="1292491" cy="6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A3DD1-BD63-4520-AC4D-83B12CBCC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93" y="5361576"/>
            <a:ext cx="626842" cy="860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D0BF9E-6EA0-F866-6865-52E7E10E92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0000" r="83804"/>
          <a:stretch/>
        </p:blipFill>
        <p:spPr>
          <a:xfrm>
            <a:off x="496948" y="3616909"/>
            <a:ext cx="626842" cy="866043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80FFC2-0B46-951A-E912-C386C654E015}"/>
              </a:ext>
            </a:extLst>
          </p:cNvPr>
          <p:cNvSpPr/>
          <p:nvPr/>
        </p:nvSpPr>
        <p:spPr>
          <a:xfrm>
            <a:off x="4224926" y="2806336"/>
            <a:ext cx="3374990" cy="350205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7065B53-13AE-5A9B-11D8-007DF98C4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4770" y="3323775"/>
            <a:ext cx="2535037" cy="23905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C61D3B-70E9-7DCC-1F41-19CA3A5922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379"/>
          <a:stretch/>
        </p:blipFill>
        <p:spPr>
          <a:xfrm>
            <a:off x="8059481" y="3013144"/>
            <a:ext cx="1392898" cy="139428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49C9DB0-903D-040C-0A3E-7E45AB6D53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9481" y="5307008"/>
            <a:ext cx="1839142" cy="223325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BC6EC3D-E24B-AF76-683B-6B933F3BBD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7323" y="4656862"/>
            <a:ext cx="1628095" cy="601211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CFAC507-DB93-3F4F-52BB-38BD01F0DB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7323" y="4479852"/>
            <a:ext cx="1944849" cy="151876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88205B8-093F-91D9-A214-5F6CB46387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8073" y="5535057"/>
            <a:ext cx="1518538" cy="894776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EFCE38C-31F0-5AEE-04D6-135F59A5B1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3346" y="2750069"/>
            <a:ext cx="2119418" cy="193092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504095B-9F18-6250-5AEE-A846413037CE}"/>
              </a:ext>
            </a:extLst>
          </p:cNvPr>
          <p:cNvSpPr/>
          <p:nvPr/>
        </p:nvSpPr>
        <p:spPr>
          <a:xfrm>
            <a:off x="7915528" y="2306778"/>
            <a:ext cx="4019851" cy="37413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59A113-D577-4381-643B-87E8AC245BB2}"/>
              </a:ext>
            </a:extLst>
          </p:cNvPr>
          <p:cNvSpPr txBox="1"/>
          <p:nvPr/>
        </p:nvSpPr>
        <p:spPr>
          <a:xfrm>
            <a:off x="9030207" y="2292102"/>
            <a:ext cx="2119418" cy="44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b="1" dirty="0">
                <a:solidFill>
                  <a:schemeClr val="bg1"/>
                </a:solidFill>
              </a:rPr>
              <a:t>Play by Play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4B56F8-5487-50DC-B95F-5EC6C53A871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73195" y="567078"/>
            <a:ext cx="3868832" cy="15651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3BC3E7-72BF-432D-860E-614234671C8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877272" y="567569"/>
            <a:ext cx="3854692" cy="15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80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" descr="Super Mega Baseball 2: Ultimate Edition | Nintendo Switch download software  | Games | Nintendo">
            <a:extLst>
              <a:ext uri="{FF2B5EF4-FFF2-40B4-BE49-F238E27FC236}">
                <a16:creationId xmlns:a16="http://schemas.microsoft.com/office/drawing/2014/main" id="{FFA49916-348D-8281-1825-59C432E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52" r="4037"/>
          <a:stretch/>
        </p:blipFill>
        <p:spPr bwMode="auto">
          <a:xfrm>
            <a:off x="-28640" y="2170474"/>
            <a:ext cx="3642904" cy="466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uper Mega Baseball 2: Ultimate Edition | Nintendo Switch download software  | Games | Nintendo">
            <a:extLst>
              <a:ext uri="{FF2B5EF4-FFF2-40B4-BE49-F238E27FC236}">
                <a16:creationId xmlns:a16="http://schemas.microsoft.com/office/drawing/2014/main" id="{32F72CC1-AAB3-9BBC-5638-6B4EC0422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0"/>
          <a:stretch/>
        </p:blipFill>
        <p:spPr bwMode="auto">
          <a:xfrm>
            <a:off x="3205264" y="2132226"/>
            <a:ext cx="8950622" cy="466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3776279-0516-784B-6927-71D706C3844E}"/>
              </a:ext>
            </a:extLst>
          </p:cNvPr>
          <p:cNvSpPr/>
          <p:nvPr/>
        </p:nvSpPr>
        <p:spPr>
          <a:xfrm>
            <a:off x="0" y="484322"/>
            <a:ext cx="12191999" cy="175247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E60BE1-B44B-A9F5-8F51-304F5559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283" y="593096"/>
            <a:ext cx="3562345" cy="1569847"/>
          </a:xfrm>
          <a:prstGeom prst="rect">
            <a:avLst/>
          </a:prstGeom>
        </p:spPr>
      </p:pic>
      <p:pic>
        <p:nvPicPr>
          <p:cNvPr id="1028" name="Picture 4" descr="EA Sports – Logos Download">
            <a:extLst>
              <a:ext uri="{FF2B5EF4-FFF2-40B4-BE49-F238E27FC236}">
                <a16:creationId xmlns:a16="http://schemas.microsoft.com/office/drawing/2014/main" id="{F8C601E1-9871-80A2-4585-13B7097A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4" y="675861"/>
            <a:ext cx="890266" cy="84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EE0DF2-FF73-D812-0C59-53A97453D392}"/>
              </a:ext>
            </a:extLst>
          </p:cNvPr>
          <p:cNvSpPr/>
          <p:nvPr/>
        </p:nvSpPr>
        <p:spPr>
          <a:xfrm>
            <a:off x="0" y="0"/>
            <a:ext cx="12192000" cy="484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3E2D3-5635-0D9D-5D00-64EA2C259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769" y="576233"/>
            <a:ext cx="3862141" cy="1555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CC7FA0-774F-D9C8-8F8B-33E5AFC74D7C}"/>
              </a:ext>
            </a:extLst>
          </p:cNvPr>
          <p:cNvSpPr txBox="1"/>
          <p:nvPr/>
        </p:nvSpPr>
        <p:spPr>
          <a:xfrm>
            <a:off x="1194339" y="780484"/>
            <a:ext cx="209978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MDM Sports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F9382-771F-9F9A-1406-330E49DCCDB0}"/>
              </a:ext>
            </a:extLst>
          </p:cNvPr>
          <p:cNvSpPr/>
          <p:nvPr/>
        </p:nvSpPr>
        <p:spPr>
          <a:xfrm>
            <a:off x="43336" y="346692"/>
            <a:ext cx="12148663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AD8385-DC88-727C-7E77-6EA0AD0AA2B2}"/>
              </a:ext>
            </a:extLst>
          </p:cNvPr>
          <p:cNvSpPr txBox="1"/>
          <p:nvPr/>
        </p:nvSpPr>
        <p:spPr>
          <a:xfrm>
            <a:off x="4083547" y="982798"/>
            <a:ext cx="131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Giants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809FD1-D2A3-7BC6-E4A6-2F63609463DD}"/>
              </a:ext>
            </a:extLst>
          </p:cNvPr>
          <p:cNvSpPr txBox="1"/>
          <p:nvPr/>
        </p:nvSpPr>
        <p:spPr>
          <a:xfrm>
            <a:off x="4054907" y="1206670"/>
            <a:ext cx="1317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Dodgers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9A85A1C-8F3C-CA83-3321-20ED910D18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28638" b="14998"/>
          <a:stretch/>
        </p:blipFill>
        <p:spPr>
          <a:xfrm>
            <a:off x="43336" y="1864436"/>
            <a:ext cx="3692270" cy="1969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980D4F-8AA6-F096-79DE-811C0583F9B0}"/>
              </a:ext>
            </a:extLst>
          </p:cNvPr>
          <p:cNvSpPr txBox="1"/>
          <p:nvPr/>
        </p:nvSpPr>
        <p:spPr>
          <a:xfrm>
            <a:off x="2681112" y="1242740"/>
            <a:ext cx="5146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500" dirty="0">
                <a:solidFill>
                  <a:schemeClr val="bg1"/>
                </a:solidFill>
              </a:rPr>
              <a:t>(TM 2023)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37AF68E-F121-5B17-7DB2-EC5CB7E1C5B1}"/>
              </a:ext>
            </a:extLst>
          </p:cNvPr>
          <p:cNvSpPr/>
          <p:nvPr/>
        </p:nvSpPr>
        <p:spPr>
          <a:xfrm>
            <a:off x="0" y="2162942"/>
            <a:ext cx="12191999" cy="4695057"/>
          </a:xfrm>
          <a:prstGeom prst="rect">
            <a:avLst/>
          </a:prstGeom>
          <a:solidFill>
            <a:schemeClr val="tx1">
              <a:alpha val="5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C1D1C4-57C1-AB31-38BA-1F9B71354B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5529" y="2652440"/>
            <a:ext cx="4019851" cy="389856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DDA476D-0457-79C1-1C10-13D068FDD047}"/>
              </a:ext>
            </a:extLst>
          </p:cNvPr>
          <p:cNvSpPr/>
          <p:nvPr/>
        </p:nvSpPr>
        <p:spPr>
          <a:xfrm>
            <a:off x="247791" y="2308594"/>
            <a:ext cx="3492151" cy="85390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134622-24D2-3A89-B209-8B251627EE23}"/>
              </a:ext>
            </a:extLst>
          </p:cNvPr>
          <p:cNvSpPr/>
          <p:nvPr/>
        </p:nvSpPr>
        <p:spPr>
          <a:xfrm>
            <a:off x="277427" y="5082347"/>
            <a:ext cx="3440918" cy="156000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1746BF-FD02-5A8D-4651-C5B3FA18B316}"/>
              </a:ext>
            </a:extLst>
          </p:cNvPr>
          <p:cNvSpPr txBox="1"/>
          <p:nvPr/>
        </p:nvSpPr>
        <p:spPr>
          <a:xfrm>
            <a:off x="389527" y="5023836"/>
            <a:ext cx="88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Batting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32E4DA-3134-4FBD-FF35-86CABCB4A3C8}"/>
              </a:ext>
            </a:extLst>
          </p:cNvPr>
          <p:cNvSpPr/>
          <p:nvPr/>
        </p:nvSpPr>
        <p:spPr>
          <a:xfrm>
            <a:off x="260827" y="3311303"/>
            <a:ext cx="3440918" cy="156000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6834A7-A5E7-F314-6393-8929BF3A3FAD}"/>
              </a:ext>
            </a:extLst>
          </p:cNvPr>
          <p:cNvSpPr txBox="1"/>
          <p:nvPr/>
        </p:nvSpPr>
        <p:spPr>
          <a:xfrm>
            <a:off x="365122" y="3256851"/>
            <a:ext cx="94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Pitching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3A9404-212C-A74B-FB9E-F6601A1ED0EF}"/>
              </a:ext>
            </a:extLst>
          </p:cNvPr>
          <p:cNvSpPr txBox="1"/>
          <p:nvPr/>
        </p:nvSpPr>
        <p:spPr>
          <a:xfrm>
            <a:off x="478158" y="4487680"/>
            <a:ext cx="787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Smith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9B76B7-4084-098C-7781-F8A892E20009}"/>
              </a:ext>
            </a:extLst>
          </p:cNvPr>
          <p:cNvSpPr txBox="1"/>
          <p:nvPr/>
        </p:nvSpPr>
        <p:spPr>
          <a:xfrm>
            <a:off x="496948" y="6252395"/>
            <a:ext cx="78726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Jones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8082B3-02E6-DA42-9E86-86DB88B677EE}"/>
              </a:ext>
            </a:extLst>
          </p:cNvPr>
          <p:cNvSpPr txBox="1"/>
          <p:nvPr/>
        </p:nvSpPr>
        <p:spPr>
          <a:xfrm>
            <a:off x="1456961" y="5317049"/>
            <a:ext cx="11692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Season Avg: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FC5D97-89A7-639B-8673-DE6CF63DF435}"/>
              </a:ext>
            </a:extLst>
          </p:cNvPr>
          <p:cNvSpPr txBox="1"/>
          <p:nvPr/>
        </p:nvSpPr>
        <p:spPr>
          <a:xfrm>
            <a:off x="1456961" y="5566604"/>
            <a:ext cx="116922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Hitter Type: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7EA24B-3154-1A1B-2ABF-A43FA270E222}"/>
              </a:ext>
            </a:extLst>
          </p:cNvPr>
          <p:cNvSpPr txBox="1"/>
          <p:nvPr/>
        </p:nvSpPr>
        <p:spPr>
          <a:xfrm>
            <a:off x="1820133" y="58697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Today: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5B9E9F-3485-E116-054C-1F863D3618AE}"/>
              </a:ext>
            </a:extLst>
          </p:cNvPr>
          <p:cNvSpPr txBox="1"/>
          <p:nvPr/>
        </p:nvSpPr>
        <p:spPr>
          <a:xfrm>
            <a:off x="2574037" y="58697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2 for 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2C6C45-00BE-30C8-525A-A5C1D58DF0AA}"/>
              </a:ext>
            </a:extLst>
          </p:cNvPr>
          <p:cNvSpPr txBox="1"/>
          <p:nvPr/>
        </p:nvSpPr>
        <p:spPr>
          <a:xfrm>
            <a:off x="2574037" y="5593409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8DE9BE-9729-0410-E716-BBCFD0A8FE71}"/>
              </a:ext>
            </a:extLst>
          </p:cNvPr>
          <p:cNvSpPr txBox="1"/>
          <p:nvPr/>
        </p:nvSpPr>
        <p:spPr>
          <a:xfrm>
            <a:off x="2549445" y="531128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.333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B46230-807D-590F-D590-524F148B255B}"/>
              </a:ext>
            </a:extLst>
          </p:cNvPr>
          <p:cNvSpPr txBox="1"/>
          <p:nvPr/>
        </p:nvSpPr>
        <p:spPr>
          <a:xfrm>
            <a:off x="2036815" y="3545308"/>
            <a:ext cx="6964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ERA: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163C734-A352-E3DF-3F77-BB8081570D43}"/>
              </a:ext>
            </a:extLst>
          </p:cNvPr>
          <p:cNvSpPr txBox="1"/>
          <p:nvPr/>
        </p:nvSpPr>
        <p:spPr>
          <a:xfrm>
            <a:off x="1369434" y="3794863"/>
            <a:ext cx="13638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Pitching Type: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FF813E-53B6-1771-7D3A-C80C539709FB}"/>
              </a:ext>
            </a:extLst>
          </p:cNvPr>
          <p:cNvSpPr txBox="1"/>
          <p:nvPr/>
        </p:nvSpPr>
        <p:spPr>
          <a:xfrm>
            <a:off x="1927208" y="409802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Today: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E3FD74-4320-A4B6-BC6B-AE1740B3975E}"/>
              </a:ext>
            </a:extLst>
          </p:cNvPr>
          <p:cNvSpPr txBox="1"/>
          <p:nvPr/>
        </p:nvSpPr>
        <p:spPr>
          <a:xfrm>
            <a:off x="2681112" y="4098027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?????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15919B-D7B0-AF54-A419-A5183CF6C674}"/>
              </a:ext>
            </a:extLst>
          </p:cNvPr>
          <p:cNvSpPr txBox="1"/>
          <p:nvPr/>
        </p:nvSpPr>
        <p:spPr>
          <a:xfrm>
            <a:off x="2681112" y="3821668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Power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3B3807-6450-F1FA-31C0-1FC88D14E85D}"/>
              </a:ext>
            </a:extLst>
          </p:cNvPr>
          <p:cNvSpPr txBox="1"/>
          <p:nvPr/>
        </p:nvSpPr>
        <p:spPr>
          <a:xfrm>
            <a:off x="2656520" y="3539546"/>
            <a:ext cx="8306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.333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B1796BD-3016-009D-D430-4BAFD49AED05}"/>
              </a:ext>
            </a:extLst>
          </p:cNvPr>
          <p:cNvSpPr txBox="1"/>
          <p:nvPr/>
        </p:nvSpPr>
        <p:spPr>
          <a:xfrm>
            <a:off x="1862473" y="2354894"/>
            <a:ext cx="1591996" cy="79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b="1" dirty="0"/>
              <a:t>Monday Match up</a:t>
            </a:r>
          </a:p>
        </p:txBody>
      </p:sp>
      <p:pic>
        <p:nvPicPr>
          <p:cNvPr id="1030" name="Picture 6" descr="It's a (Dodger) Dog's Life for UFCW Steward at Farmer John">
            <a:extLst>
              <a:ext uri="{FF2B5EF4-FFF2-40B4-BE49-F238E27FC236}">
                <a16:creationId xmlns:a16="http://schemas.microsoft.com/office/drawing/2014/main" id="{29FABB61-5BC8-5D51-CE93-9DF863B5B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72" y="2410258"/>
            <a:ext cx="1292491" cy="61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A3DD1-BD63-4520-AC4D-83B12CBCC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593" y="5361576"/>
            <a:ext cx="626842" cy="8600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5D0BF9E-6EA0-F866-6865-52E7E10E925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0000" r="83804"/>
          <a:stretch/>
        </p:blipFill>
        <p:spPr>
          <a:xfrm>
            <a:off x="496948" y="3616909"/>
            <a:ext cx="626842" cy="866043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F80FFC2-0B46-951A-E912-C386C654E015}"/>
              </a:ext>
            </a:extLst>
          </p:cNvPr>
          <p:cNvSpPr/>
          <p:nvPr/>
        </p:nvSpPr>
        <p:spPr>
          <a:xfrm>
            <a:off x="4224926" y="2806336"/>
            <a:ext cx="3374990" cy="3502051"/>
          </a:xfrm>
          <a:prstGeom prst="round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7065B53-13AE-5A9B-11D8-007DF98C40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14770" y="3323775"/>
            <a:ext cx="2535037" cy="23905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C61D3B-70E9-7DCC-1F41-19CA3A5922F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379"/>
          <a:stretch/>
        </p:blipFill>
        <p:spPr>
          <a:xfrm>
            <a:off x="8059481" y="3013144"/>
            <a:ext cx="1392898" cy="139428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49C9DB0-903D-040C-0A3E-7E45AB6D53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59481" y="5307008"/>
            <a:ext cx="1839142" cy="223325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BC6EC3D-E24B-AF76-683B-6B933F3BBD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47323" y="4656862"/>
            <a:ext cx="1628095" cy="601211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2CFAC507-DB93-3F4F-52BB-38BD01F0DB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7323" y="4479852"/>
            <a:ext cx="1944849" cy="151876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B88205B8-093F-91D9-A214-5F6CB46387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8073" y="5535057"/>
            <a:ext cx="1518538" cy="894776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EFCE38C-31F0-5AEE-04D6-135F59A5B1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3346" y="2750069"/>
            <a:ext cx="2119418" cy="193092"/>
          </a:xfrm>
          <a:prstGeom prst="rect">
            <a:avLst/>
          </a:prstGeom>
        </p:spPr>
      </p:pic>
      <p:sp>
        <p:nvSpPr>
          <p:cNvPr id="1036" name="Rectangle 1035">
            <a:extLst>
              <a:ext uri="{FF2B5EF4-FFF2-40B4-BE49-F238E27FC236}">
                <a16:creationId xmlns:a16="http://schemas.microsoft.com/office/drawing/2014/main" id="{F504095B-9F18-6250-5AEE-A846413037CE}"/>
              </a:ext>
            </a:extLst>
          </p:cNvPr>
          <p:cNvSpPr/>
          <p:nvPr/>
        </p:nvSpPr>
        <p:spPr>
          <a:xfrm>
            <a:off x="7915528" y="2306778"/>
            <a:ext cx="4019851" cy="374135"/>
          </a:xfrm>
          <a:prstGeom prst="rect">
            <a:avLst/>
          </a:prstGeom>
          <a:solidFill>
            <a:schemeClr val="tx1"/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359A113-D577-4381-643B-87E8AC245BB2}"/>
              </a:ext>
            </a:extLst>
          </p:cNvPr>
          <p:cNvSpPr txBox="1"/>
          <p:nvPr/>
        </p:nvSpPr>
        <p:spPr>
          <a:xfrm>
            <a:off x="9030207" y="2292102"/>
            <a:ext cx="2119418" cy="446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800" b="1" dirty="0">
                <a:solidFill>
                  <a:schemeClr val="bg1"/>
                </a:solidFill>
              </a:rPr>
              <a:t>Play by Play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84D08E-382B-AF25-5EE8-8D5C01A4E74B}"/>
              </a:ext>
            </a:extLst>
          </p:cNvPr>
          <p:cNvSpPr txBox="1"/>
          <p:nvPr/>
        </p:nvSpPr>
        <p:spPr>
          <a:xfrm>
            <a:off x="4814683" y="982798"/>
            <a:ext cx="675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0   1   0</a:t>
            </a:r>
          </a:p>
        </p:txBody>
      </p:sp>
    </p:spTree>
    <p:extLst>
      <p:ext uri="{BB962C8B-B14F-4D97-AF65-F5344CB8AC3E}">
        <p14:creationId xmlns:p14="http://schemas.microsoft.com/office/powerpoint/2010/main" val="402741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49C9-9DA3-F2FF-866F-29F36B6B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64B19-0D69-D948-6D42-1C5522474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965AC9-C829-4E3F-35A0-2DADFEAF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40" y="1384195"/>
            <a:ext cx="9138120" cy="40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5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94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 mcnicol</dc:creator>
  <cp:lastModifiedBy>mitch mcnicol</cp:lastModifiedBy>
  <cp:revision>7</cp:revision>
  <dcterms:created xsi:type="dcterms:W3CDTF">2022-04-29T03:41:05Z</dcterms:created>
  <dcterms:modified xsi:type="dcterms:W3CDTF">2022-05-05T23:23:39Z</dcterms:modified>
</cp:coreProperties>
</file>